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63" r:id="rId2"/>
    <p:sldId id="414" r:id="rId3"/>
    <p:sldId id="266" r:id="rId4"/>
    <p:sldId id="442" r:id="rId5"/>
    <p:sldId id="267" r:id="rId6"/>
    <p:sldId id="258" r:id="rId7"/>
    <p:sldId id="257" r:id="rId8"/>
    <p:sldId id="259" r:id="rId9"/>
    <p:sldId id="269" r:id="rId10"/>
    <p:sldId id="426" r:id="rId11"/>
    <p:sldId id="431" r:id="rId12"/>
    <p:sldId id="270" r:id="rId13"/>
    <p:sldId id="448" r:id="rId14"/>
    <p:sldId id="260" r:id="rId15"/>
    <p:sldId id="432" r:id="rId16"/>
    <p:sldId id="433" r:id="rId17"/>
    <p:sldId id="273" r:id="rId18"/>
    <p:sldId id="434" r:id="rId19"/>
    <p:sldId id="274" r:id="rId20"/>
    <p:sldId id="435" r:id="rId21"/>
    <p:sldId id="436" r:id="rId22"/>
    <p:sldId id="437" r:id="rId23"/>
    <p:sldId id="439" r:id="rId24"/>
    <p:sldId id="272" r:id="rId25"/>
    <p:sldId id="420" r:id="rId26"/>
    <p:sldId id="421" r:id="rId27"/>
    <p:sldId id="454" r:id="rId28"/>
    <p:sldId id="423" r:id="rId29"/>
    <p:sldId id="422" r:id="rId30"/>
    <p:sldId id="455" r:id="rId31"/>
    <p:sldId id="424" r:id="rId32"/>
    <p:sldId id="425" r:id="rId33"/>
    <p:sldId id="429" r:id="rId34"/>
    <p:sldId id="415" r:id="rId35"/>
    <p:sldId id="447" r:id="rId36"/>
    <p:sldId id="428" r:id="rId37"/>
    <p:sldId id="261" r:id="rId38"/>
    <p:sldId id="441" r:id="rId39"/>
    <p:sldId id="275" r:id="rId40"/>
    <p:sldId id="276" r:id="rId41"/>
    <p:sldId id="450" r:id="rId42"/>
    <p:sldId id="277" r:id="rId43"/>
    <p:sldId id="416" r:id="rId44"/>
    <p:sldId id="417" r:id="rId45"/>
    <p:sldId id="278" r:id="rId46"/>
    <p:sldId id="280" r:id="rId47"/>
    <p:sldId id="418" r:id="rId48"/>
    <p:sldId id="453" r:id="rId49"/>
    <p:sldId id="265" r:id="rId50"/>
    <p:sldId id="446" r:id="rId51"/>
  </p:sldIdLst>
  <p:sldSz cx="12192000" cy="6858000"/>
  <p:notesSz cx="6858000" cy="9144000"/>
  <p:embeddedFontLst>
    <p:embeddedFont>
      <p:font typeface=".VnCooperH" panose="020B7200000000000000" pitchFamily="34" charset="0"/>
      <p:regular r:id="rId53"/>
    </p:embeddedFont>
    <p:embeddedFont>
      <p:font typeface=".VnAvant" panose="020B7200000000000000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B176-E807-4155-ABE7-545685405EE5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63C47-B1D5-42F6-AE8F-FB1A186F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7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8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7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4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2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1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6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8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320C-19A3-4DD2-92AF-44884B48ADCB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BAC4F-17A4-4FB0-BEA1-616710A6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375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329629" y="3902751"/>
            <a:ext cx="476406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b="1" dirty="0" err="1">
                <a:latin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</a:rPr>
              <a:t> 41: </a:t>
            </a:r>
            <a:r>
              <a:rPr lang="en-US" sz="3600" b="1" dirty="0" err="1">
                <a:latin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</a:rPr>
              <a:t> - ep</a:t>
            </a:r>
          </a:p>
          <a:p>
            <a:pPr eaLnBrk="0" hangingPunct="0"/>
            <a:r>
              <a:rPr lang="en-US" sz="3200" b="1" i="1" dirty="0">
                <a:latin typeface="Times New Roman" pitchFamily="18" charset="0"/>
              </a:rPr>
              <a:t> </a:t>
            </a:r>
          </a:p>
        </p:txBody>
      </p:sp>
      <p:sp>
        <p:nvSpPr>
          <p:cNvPr id="32782" name="WordArt 14"/>
          <p:cNvSpPr>
            <a:spLocks noChangeArrowheads="1" noChangeShapeType="1" noTextEdit="1"/>
          </p:cNvSpPr>
          <p:nvPr/>
        </p:nvSpPr>
        <p:spPr bwMode="auto">
          <a:xfrm>
            <a:off x="1706880" y="3009900"/>
            <a:ext cx="905256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929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chemeClr val="accent1"/>
              </a:extrusionClr>
            </a:sp3d>
          </a:bodyPr>
          <a:lstStyle/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.VnCooperH"/>
              </a:rPr>
              <a:t> 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Chào mừng các em đến với giờ học </a:t>
            </a:r>
          </a:p>
          <a:p>
            <a:pPr algn="ctr">
              <a:defRPr/>
            </a:pPr>
            <a:endParaRPr lang="en-US" sz="3600" kern="10" dirty="0">
              <a:ln w="9525">
                <a:round/>
                <a:headEnd/>
                <a:tailEnd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sun1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192024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1685" y="0"/>
            <a:ext cx="23774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443077" y="3271957"/>
            <a:ext cx="516487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MÔN: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84" y="1149531"/>
            <a:ext cx="5303520" cy="50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DF7B7-3E95-432E-9306-05E0961F7D6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41771" y="1541417"/>
            <a:ext cx="2403566" cy="245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ep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FE295-EF23-4F95-A96B-1749824303ED}"/>
              </a:ext>
            </a:extLst>
          </p:cNvPr>
          <p:cNvSpPr txBox="1"/>
          <p:nvPr/>
        </p:nvSpPr>
        <p:spPr>
          <a:xfrm>
            <a:off x="7080069" y="3383280"/>
            <a:ext cx="3709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 err="1">
                <a:latin typeface=".VnAvant" panose="020B7200000000000000" pitchFamily="34" charset="0"/>
              </a:rPr>
              <a:t>d</a:t>
            </a:r>
            <a:r>
              <a:rPr lang="vi-VN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ep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2D8FE8-8F66-401F-B1BD-2D752B0A97C9}"/>
              </a:ext>
            </a:extLst>
          </p:cNvPr>
          <p:cNvCxnSpPr>
            <a:cxnSpLocks/>
          </p:cNvCxnSpPr>
          <p:nvPr/>
        </p:nvCxnSpPr>
        <p:spPr>
          <a:xfrm flipH="1">
            <a:off x="8399417" y="3579223"/>
            <a:ext cx="169818" cy="1698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89166" y="3239589"/>
            <a:ext cx="3200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latin typeface=".VnAvant" panose="020B7200000000000000" pitchFamily="34" charset="0"/>
              </a:rPr>
              <a:t>k</a:t>
            </a:r>
            <a:r>
              <a:rPr lang="vi-VN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932" y="1541417"/>
            <a:ext cx="2808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85F20-2965-4969-A371-9F06F49D7F38}"/>
              </a:ext>
            </a:extLst>
          </p:cNvPr>
          <p:cNvSpPr txBox="1"/>
          <p:nvPr/>
        </p:nvSpPr>
        <p:spPr>
          <a:xfrm>
            <a:off x="2548256" y="307641"/>
            <a:ext cx="3714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1D93E-C3F5-4925-8F18-1E5C97CDC830}"/>
              </a:ext>
            </a:extLst>
          </p:cNvPr>
          <p:cNvSpPr txBox="1"/>
          <p:nvPr/>
        </p:nvSpPr>
        <p:spPr>
          <a:xfrm>
            <a:off x="7243445" y="269036"/>
            <a:ext cx="3467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ep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8E556-3606-4774-8A37-9FB2786B33CC}"/>
              </a:ext>
            </a:extLst>
          </p:cNvPr>
          <p:cNvSpPr txBox="1"/>
          <p:nvPr/>
        </p:nvSpPr>
        <p:spPr>
          <a:xfrm>
            <a:off x="2110317" y="4773845"/>
            <a:ext cx="366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latin typeface=".VnAvant" panose="020B7200000000000000" pitchFamily="34" charset="0"/>
              </a:rPr>
              <a:t>k</a:t>
            </a:r>
            <a:r>
              <a:rPr lang="vi-VN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FE295-EF23-4F95-A96B-1749824303ED}"/>
              </a:ext>
            </a:extLst>
          </p:cNvPr>
          <p:cNvSpPr txBox="1"/>
          <p:nvPr/>
        </p:nvSpPr>
        <p:spPr>
          <a:xfrm>
            <a:off x="6912964" y="4773845"/>
            <a:ext cx="366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err="1">
                <a:latin typeface=".VnAvant" panose="020B7200000000000000" pitchFamily="34" charset="0"/>
              </a:rPr>
              <a:t>d</a:t>
            </a:r>
            <a:r>
              <a:rPr lang="vi-VN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ep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D8FE8-8F66-401F-B1BD-2D752B0A97C9}"/>
              </a:ext>
            </a:extLst>
          </p:cNvPr>
          <p:cNvCxnSpPr>
            <a:cxnSpLocks/>
          </p:cNvCxnSpPr>
          <p:nvPr/>
        </p:nvCxnSpPr>
        <p:spPr>
          <a:xfrm flipH="1">
            <a:off x="8076678" y="5047615"/>
            <a:ext cx="206897" cy="1257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3" descr="Screen Clipping">
            <a:extLst>
              <a:ext uri="{FF2B5EF4-FFF2-40B4-BE49-F238E27FC236}">
                <a16:creationId xmlns:a16="http://schemas.microsoft.com/office/drawing/2014/main" id="{846D30EF-29F8-4F7A-8EC6-09BFA5D95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4"/>
          <a:stretch/>
        </p:blipFill>
        <p:spPr>
          <a:xfrm>
            <a:off x="2510359" y="1763211"/>
            <a:ext cx="2419350" cy="2575120"/>
          </a:xfrm>
        </p:spPr>
      </p:pic>
      <p:pic>
        <p:nvPicPr>
          <p:cNvPr id="10" name="Content Placeholder 3" descr="Screen Clipping">
            <a:extLst>
              <a:ext uri="{FF2B5EF4-FFF2-40B4-BE49-F238E27FC236}">
                <a16:creationId xmlns:a16="http://schemas.microsoft.com/office/drawing/2014/main" id="{C5E2B38B-1C15-43C2-92BA-6E19CA9DF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1"/>
          <a:stretch/>
        </p:blipFill>
        <p:spPr>
          <a:xfrm>
            <a:off x="6548092" y="2045689"/>
            <a:ext cx="3470965" cy="23890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A8B239-A949-4375-B665-A6FF501183E4}"/>
              </a:ext>
            </a:extLst>
          </p:cNvPr>
          <p:cNvSpPr txBox="1"/>
          <p:nvPr/>
        </p:nvSpPr>
        <p:spPr>
          <a:xfrm>
            <a:off x="2548256" y="316661"/>
            <a:ext cx="2571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DF7B7-3E95-432E-9306-05E0961F7D61}"/>
              </a:ext>
            </a:extLst>
          </p:cNvPr>
          <p:cNvSpPr txBox="1"/>
          <p:nvPr/>
        </p:nvSpPr>
        <p:spPr>
          <a:xfrm>
            <a:off x="7243445" y="269036"/>
            <a:ext cx="2571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741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9086"/>
            <a:ext cx="10515600" cy="532787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12141-DDEB-42D1-942A-57639C4B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1" t="20439" r="36133" b="46250"/>
          <a:stretch/>
        </p:blipFill>
        <p:spPr>
          <a:xfrm>
            <a:off x="4616397" y="807641"/>
            <a:ext cx="2839641" cy="246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2D6A8-BF0A-4DB1-B3B2-BED3B6AF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6" t="22073" r="10030" b="48961"/>
          <a:stretch/>
        </p:blipFill>
        <p:spPr>
          <a:xfrm>
            <a:off x="8437633" y="735408"/>
            <a:ext cx="2892875" cy="2514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E4A10-492B-4F7F-89E1-6663F099D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6" t="40000" r="66615" b="28781"/>
          <a:stretch/>
        </p:blipFill>
        <p:spPr>
          <a:xfrm>
            <a:off x="44280" y="3509418"/>
            <a:ext cx="3454154" cy="2631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5A92B-82ED-427E-85FF-65F5C9697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52" t="39999" r="37805" b="26342"/>
          <a:stretch/>
        </p:blipFill>
        <p:spPr>
          <a:xfrm>
            <a:off x="4212961" y="3860331"/>
            <a:ext cx="3602947" cy="2391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35AE0-C048-4EB2-AD8B-4909758F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96" t="40651" r="11372" b="28455"/>
          <a:stretch/>
        </p:blipFill>
        <p:spPr>
          <a:xfrm>
            <a:off x="8285233" y="3509418"/>
            <a:ext cx="3602946" cy="2514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51F349-D071-43BC-B330-AE4188372913}"/>
              </a:ext>
            </a:extLst>
          </p:cNvPr>
          <p:cNvSpPr txBox="1"/>
          <p:nvPr/>
        </p:nvSpPr>
        <p:spPr>
          <a:xfrm>
            <a:off x="339787" y="342351"/>
            <a:ext cx="915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vần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vần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1BD0CE-BC4F-441A-899E-0E39AEECE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1" t="17073" r="64460" b="43252"/>
          <a:stretch/>
        </p:blipFill>
        <p:spPr>
          <a:xfrm>
            <a:off x="788027" y="865572"/>
            <a:ext cx="2444917" cy="227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1BD0CE-BC4F-441A-899E-0E39AEECE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21" t="17073" r="64460" b="43252"/>
          <a:stretch/>
        </p:blipFill>
        <p:spPr>
          <a:xfrm>
            <a:off x="4059069" y="0"/>
            <a:ext cx="3935400" cy="4768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8937" y="4768285"/>
            <a:ext cx="5747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12141-DDEB-42D1-942A-57639C4B9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241" t="20439" r="36133" b="46250"/>
          <a:stretch/>
        </p:blipFill>
        <p:spPr>
          <a:xfrm>
            <a:off x="3426186" y="0"/>
            <a:ext cx="5561275" cy="5003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806" y="5003073"/>
            <a:ext cx="3984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, thư và ký ức! | BÁO QUẢNG NAM ONLINE - Tin tức mới nhất">
            <a:extLst>
              <a:ext uri="{FF2B5EF4-FFF2-40B4-BE49-F238E27FC236}">
                <a16:creationId xmlns:a16="http://schemas.microsoft.com/office/drawing/2014/main" id="{75EFFADD-D5D6-4C8A-8769-B9F9BEC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69239"/>
            <a:ext cx="4596016" cy="31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ìm kiếm tin tức UNICEF: Các hạn chế do đại dịch khiến trẻ em dễ bị ...">
            <a:extLst>
              <a:ext uri="{FF2B5EF4-FFF2-40B4-BE49-F238E27FC236}">
                <a16:creationId xmlns:a16="http://schemas.microsoft.com/office/drawing/2014/main" id="{34F0C623-71E3-4C91-8EBB-BC2A10D0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0" y="269239"/>
            <a:ext cx="4967936" cy="31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ập ghi trên phong bì thư ? - Giải bài tập SGK tiếng việt lớp 3">
            <a:extLst>
              <a:ext uri="{FF2B5EF4-FFF2-40B4-BE49-F238E27FC236}">
                <a16:creationId xmlns:a16="http://schemas.microsoft.com/office/drawing/2014/main" id="{94A9BEA6-CD38-4607-B172-BF6F2B86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30" y="3596641"/>
            <a:ext cx="5336540" cy="29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113BE1-C0CE-461A-A722-88EBD2D13883}"/>
              </a:ext>
            </a:extLst>
          </p:cNvPr>
          <p:cNvSpPr txBox="1"/>
          <p:nvPr/>
        </p:nvSpPr>
        <p:spPr>
          <a:xfrm>
            <a:off x="621611" y="3680434"/>
            <a:ext cx="3530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tem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thư</a:t>
            </a:r>
            <a:r>
              <a:rPr lang="vi-VN" sz="5400" b="1" dirty="0">
                <a:latin typeface=".VnAvant" panose="020B7200000000000000" pitchFamily="34" charset="0"/>
              </a:rPr>
              <a:t>­­</a:t>
            </a:r>
            <a:endParaRPr lang="en-US" sz="5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82D6A8-BF0A-4DB1-B3B2-BED3B6AFB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676" t="22073" r="10030" b="48961"/>
          <a:stretch/>
        </p:blipFill>
        <p:spPr>
          <a:xfrm>
            <a:off x="2254762" y="156754"/>
            <a:ext cx="6852094" cy="5242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1291" y="5251269"/>
            <a:ext cx="581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òng, trừ bệnh xuất huyết cho cá chép">
            <a:extLst>
              <a:ext uri="{FF2B5EF4-FFF2-40B4-BE49-F238E27FC236}">
                <a16:creationId xmlns:a16="http://schemas.microsoft.com/office/drawing/2014/main" id="{66334757-4F90-44D4-9E7F-1760B8AB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80" y="177177"/>
            <a:ext cx="5461119" cy="29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 Chép Giòn Sông Đà - Cá Hoàng Đế">
            <a:extLst>
              <a:ext uri="{FF2B5EF4-FFF2-40B4-BE49-F238E27FC236}">
                <a16:creationId xmlns:a16="http://schemas.microsoft.com/office/drawing/2014/main" id="{AC613BA1-17D4-4BCF-BD62-7C29511F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700147"/>
            <a:ext cx="3738880" cy="287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ách nấu canh riêu cá chép thơm ngon đậm đà hương vị ...">
            <a:extLst>
              <a:ext uri="{FF2B5EF4-FFF2-40B4-BE49-F238E27FC236}">
                <a16:creationId xmlns:a16="http://schemas.microsoft.com/office/drawing/2014/main" id="{6F1D1DE5-5A15-4942-A62C-8F905069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7" y="3700147"/>
            <a:ext cx="4089368" cy="29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ách thực hiện món cá kho thịt ba chỉ đậm đà hương vị Bắc">
            <a:extLst>
              <a:ext uri="{FF2B5EF4-FFF2-40B4-BE49-F238E27FC236}">
                <a16:creationId xmlns:a16="http://schemas.microsoft.com/office/drawing/2014/main" id="{494A0D30-5388-487E-818B-DB46195B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23" y="3604260"/>
            <a:ext cx="3514725" cy="29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65E8AA-610A-4835-ACE7-E338AAE05A3D}"/>
              </a:ext>
            </a:extLst>
          </p:cNvPr>
          <p:cNvSpPr txBox="1"/>
          <p:nvPr/>
        </p:nvSpPr>
        <p:spPr>
          <a:xfrm>
            <a:off x="4181475" y="2047875"/>
            <a:ext cx="4705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868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7E4A10-492B-4F7F-89E1-6663F099D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6" t="40000" r="66615" b="28781"/>
          <a:stretch/>
        </p:blipFill>
        <p:spPr>
          <a:xfrm>
            <a:off x="3122023" y="-104502"/>
            <a:ext cx="6413863" cy="5329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1554" y="5499463"/>
            <a:ext cx="4637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3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F5A92B-82ED-427E-85FF-65F5C969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52" t="39999" r="37805" b="26342"/>
          <a:stretch/>
        </p:blipFill>
        <p:spPr>
          <a:xfrm>
            <a:off x="2664823" y="0"/>
            <a:ext cx="7458891" cy="5564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131" y="5473336"/>
            <a:ext cx="4232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035AE0-C048-4EB2-AD8B-4909758FA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296" t="40651" r="11372" b="28455"/>
          <a:stretch/>
        </p:blipFill>
        <p:spPr>
          <a:xfrm>
            <a:off x="2351315" y="-470262"/>
            <a:ext cx="7951995" cy="5956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8755" y="5747657"/>
            <a:ext cx="5447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12141-DDEB-42D1-942A-57639C4B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1" t="20439" r="36133" b="46250"/>
          <a:stretch/>
        </p:blipFill>
        <p:spPr>
          <a:xfrm>
            <a:off x="4385737" y="404951"/>
            <a:ext cx="3269097" cy="2863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2D6A8-BF0A-4DB1-B3B2-BED3B6AF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6" t="22073" r="10030" b="48961"/>
          <a:stretch/>
        </p:blipFill>
        <p:spPr>
          <a:xfrm>
            <a:off x="8437633" y="404951"/>
            <a:ext cx="3018493" cy="2733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E4A10-492B-4F7F-89E1-6663F099D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6" t="40000" r="66615" b="28781"/>
          <a:stretch/>
        </p:blipFill>
        <p:spPr>
          <a:xfrm>
            <a:off x="44280" y="3509418"/>
            <a:ext cx="3454154" cy="2631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5A92B-82ED-427E-85FF-65F5C9697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52" t="39999" r="37805" b="26342"/>
          <a:stretch/>
        </p:blipFill>
        <p:spPr>
          <a:xfrm>
            <a:off x="4212961" y="3860331"/>
            <a:ext cx="3899073" cy="2391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35AE0-C048-4EB2-AD8B-4909758F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96" t="40651" r="11372" b="28455"/>
          <a:stretch/>
        </p:blipFill>
        <p:spPr>
          <a:xfrm>
            <a:off x="8285233" y="3509418"/>
            <a:ext cx="3602946" cy="2514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1BD0CE-BC4F-441A-899E-0E39AEECE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1" t="17073" r="64460" b="43252"/>
          <a:stretch/>
        </p:blipFill>
        <p:spPr>
          <a:xfrm>
            <a:off x="788027" y="404950"/>
            <a:ext cx="2444917" cy="2733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29" y="3249726"/>
            <a:ext cx="245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</a:t>
            </a:r>
            <a:r>
              <a:rPr lang="en-US" sz="3600" dirty="0" err="1" smtClean="0"/>
              <a:t>ễ</a:t>
            </a:r>
            <a:r>
              <a:rPr lang="en-US" sz="3600" dirty="0" smtClean="0"/>
              <a:t> </a:t>
            </a:r>
            <a:r>
              <a:rPr lang="en-US" sz="3600" dirty="0" err="1" smtClean="0"/>
              <a:t>phép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016136" y="3174274"/>
            <a:ext cx="263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dirty="0" smtClean="0"/>
              <a:t>em </a:t>
            </a:r>
            <a:r>
              <a:rPr lang="en-US" sz="3600" dirty="0" err="1" smtClean="0"/>
              <a:t>thư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172536" y="3174276"/>
            <a:ext cx="2584035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</a:t>
            </a:r>
            <a:r>
              <a:rPr lang="en-US" sz="3600" dirty="0" err="1" smtClean="0"/>
              <a:t>á</a:t>
            </a:r>
            <a:r>
              <a:rPr lang="en-US" sz="3600" dirty="0" smtClean="0"/>
              <a:t> </a:t>
            </a:r>
            <a:r>
              <a:rPr lang="en-US" sz="3600" dirty="0" err="1" smtClean="0"/>
              <a:t>chép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45028" y="6141107"/>
            <a:ext cx="331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tivi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525589" y="6141106"/>
            <a:ext cx="151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rèm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9424662" y="6141106"/>
            <a:ext cx="203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ngõ</a:t>
            </a:r>
            <a:r>
              <a:rPr lang="en-US" sz="3600" dirty="0" smtClean="0"/>
              <a:t> </a:t>
            </a:r>
            <a:r>
              <a:rPr lang="en-US" sz="3600" dirty="0" err="1" smtClean="0"/>
              <a:t>hẹp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8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12141-DDEB-42D1-942A-57639C4B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1" t="20439" r="36133" b="46250"/>
          <a:stretch/>
        </p:blipFill>
        <p:spPr>
          <a:xfrm>
            <a:off x="213618" y="214129"/>
            <a:ext cx="2839641" cy="246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2D6A8-BF0A-4DB1-B3B2-BED3B6AF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6" t="22073" r="10030" b="48961"/>
          <a:stretch/>
        </p:blipFill>
        <p:spPr>
          <a:xfrm>
            <a:off x="4276057" y="3509420"/>
            <a:ext cx="2892875" cy="2514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BD0CE-BC4F-441A-899E-0E39AEECE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1" t="17073" r="64460" b="43252"/>
          <a:stretch/>
        </p:blipFill>
        <p:spPr>
          <a:xfrm>
            <a:off x="849151" y="3192278"/>
            <a:ext cx="2563941" cy="2720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E4A10-492B-4F7F-89E1-6663F099D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6" t="40000" r="66615" b="28781"/>
          <a:stretch/>
        </p:blipFill>
        <p:spPr>
          <a:xfrm>
            <a:off x="3789436" y="-138383"/>
            <a:ext cx="3454154" cy="2631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5A92B-82ED-427E-85FF-65F5C9697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52" t="39999" r="37805" b="26342"/>
          <a:stretch/>
        </p:blipFill>
        <p:spPr>
          <a:xfrm>
            <a:off x="8081280" y="101777"/>
            <a:ext cx="3602947" cy="2391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35AE0-C048-4EB2-AD8B-4909758F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96" t="40651" r="11372" b="28455"/>
          <a:stretch/>
        </p:blipFill>
        <p:spPr>
          <a:xfrm>
            <a:off x="8285233" y="3318919"/>
            <a:ext cx="3602946" cy="25143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3AD519-0CC4-4B9C-810E-C99EBB7B0A36}"/>
              </a:ext>
            </a:extLst>
          </p:cNvPr>
          <p:cNvSpPr txBox="1"/>
          <p:nvPr/>
        </p:nvSpPr>
        <p:spPr>
          <a:xfrm>
            <a:off x="976971" y="6023737"/>
            <a:ext cx="230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lễ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phép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57F60D-5A02-49E6-8EFF-23D3F904C524}"/>
              </a:ext>
            </a:extLst>
          </p:cNvPr>
          <p:cNvSpPr txBox="1"/>
          <p:nvPr/>
        </p:nvSpPr>
        <p:spPr>
          <a:xfrm>
            <a:off x="507773" y="2453614"/>
            <a:ext cx="230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thư</a:t>
            </a:r>
            <a:r>
              <a:rPr lang="vi-VN" sz="4000" b="1" dirty="0">
                <a:latin typeface=".VnAvant" panose="020B7200000000000000" pitchFamily="34" charset="0"/>
              </a:rPr>
              <a:t>­­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3081DA-CABC-4339-A4FC-F7086454091E}"/>
              </a:ext>
            </a:extLst>
          </p:cNvPr>
          <p:cNvSpPr txBox="1"/>
          <p:nvPr/>
        </p:nvSpPr>
        <p:spPr>
          <a:xfrm>
            <a:off x="5014951" y="6117184"/>
            <a:ext cx="301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chép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E18DBD-4FAF-4E60-BA13-4B67DABE4F1E}"/>
              </a:ext>
            </a:extLst>
          </p:cNvPr>
          <p:cNvSpPr txBox="1"/>
          <p:nvPr/>
        </p:nvSpPr>
        <p:spPr>
          <a:xfrm>
            <a:off x="4536518" y="2484392"/>
            <a:ext cx="230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x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ti</a:t>
            </a:r>
            <a:r>
              <a:rPr lang="en-US" sz="4000" dirty="0">
                <a:latin typeface="UTM Avo" panose="02040603050506020204" pitchFamily="18" charset="0"/>
              </a:rPr>
              <a:t> vi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FD977-D7F1-4CD1-BC28-AE367A54355C}"/>
              </a:ext>
            </a:extLst>
          </p:cNvPr>
          <p:cNvSpPr txBox="1"/>
          <p:nvPr/>
        </p:nvSpPr>
        <p:spPr>
          <a:xfrm>
            <a:off x="9367885" y="2387844"/>
            <a:ext cx="143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rèm</a:t>
            </a:r>
            <a:r>
              <a:rPr lang="vi-VN" sz="4000" b="1" dirty="0">
                <a:latin typeface=".VnAvant" panose="020B7200000000000000" pitchFamily="34" charset="0"/>
              </a:rPr>
              <a:t> 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7032D1-5A3F-46BF-8F07-B46A2C44FE9D}"/>
              </a:ext>
            </a:extLst>
          </p:cNvPr>
          <p:cNvSpPr txBox="1"/>
          <p:nvPr/>
        </p:nvSpPr>
        <p:spPr>
          <a:xfrm>
            <a:off x="9034546" y="5960801"/>
            <a:ext cx="230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ngõ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hẹp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7FEA58-0F6D-449B-B1C7-EC0A9306F2EF}"/>
              </a:ext>
            </a:extLst>
          </p:cNvPr>
          <p:cNvSpPr txBox="1"/>
          <p:nvPr/>
        </p:nvSpPr>
        <p:spPr>
          <a:xfrm>
            <a:off x="9575074" y="2387236"/>
            <a:ext cx="124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vi-VN" sz="4000" b="1" dirty="0">
                <a:latin typeface=".VnAvant" panose="020B7200000000000000" pitchFamily="34" charset="0"/>
              </a:rPr>
              <a:t>­­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973E52-FAD7-4AE3-893F-5A6EAEE2D51E}"/>
              </a:ext>
            </a:extLst>
          </p:cNvPr>
          <p:cNvSpPr txBox="1"/>
          <p:nvPr/>
        </p:nvSpPr>
        <p:spPr>
          <a:xfrm>
            <a:off x="2054861" y="6023737"/>
            <a:ext cx="102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BAABAA-47F7-4217-935B-9AC3C67311CF}"/>
              </a:ext>
            </a:extLst>
          </p:cNvPr>
          <p:cNvSpPr txBox="1"/>
          <p:nvPr/>
        </p:nvSpPr>
        <p:spPr>
          <a:xfrm>
            <a:off x="6113417" y="6121539"/>
            <a:ext cx="138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BA5ABC-64D9-4553-AB08-C639B88415FE}"/>
              </a:ext>
            </a:extLst>
          </p:cNvPr>
          <p:cNvSpPr txBox="1"/>
          <p:nvPr/>
        </p:nvSpPr>
        <p:spPr>
          <a:xfrm>
            <a:off x="10215154" y="5966587"/>
            <a:ext cx="129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6101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  <p:bldP spid="26" grpId="0"/>
      <p:bldP spid="25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64398-630E-480D-B9C5-E5672C2AFAAC}"/>
              </a:ext>
            </a:extLst>
          </p:cNvPr>
          <p:cNvSpPr txBox="1"/>
          <p:nvPr/>
        </p:nvSpPr>
        <p:spPr>
          <a:xfrm>
            <a:off x="3331028" y="908957"/>
            <a:ext cx="7210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577" y="365125"/>
            <a:ext cx="14737977" cy="5169908"/>
          </a:xfrm>
        </p:spPr>
      </p:pic>
    </p:spTree>
    <p:extLst>
      <p:ext uri="{BB962C8B-B14F-4D97-AF65-F5344CB8AC3E}">
        <p14:creationId xmlns:p14="http://schemas.microsoft.com/office/powerpoint/2010/main" val="11323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4" y="0"/>
            <a:ext cx="10567850" cy="6929835"/>
          </a:xfrm>
        </p:spPr>
      </p:pic>
    </p:spTree>
    <p:extLst>
      <p:ext uri="{BB962C8B-B14F-4D97-AF65-F5344CB8AC3E}">
        <p14:creationId xmlns:p14="http://schemas.microsoft.com/office/powerpoint/2010/main" val="39864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282" y="-712694"/>
            <a:ext cx="9901518" cy="6889657"/>
          </a:xfrm>
        </p:spPr>
      </p:pic>
    </p:spTree>
    <p:extLst>
      <p:ext uri="{BB962C8B-B14F-4D97-AF65-F5344CB8AC3E}">
        <p14:creationId xmlns:p14="http://schemas.microsoft.com/office/powerpoint/2010/main" val="25409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-238973"/>
            <a:ext cx="9716589" cy="6417704"/>
          </a:xfrm>
        </p:spPr>
      </p:pic>
    </p:spTree>
    <p:extLst>
      <p:ext uri="{BB962C8B-B14F-4D97-AF65-F5344CB8AC3E}">
        <p14:creationId xmlns:p14="http://schemas.microsoft.com/office/powerpoint/2010/main" val="9816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64FA44-F836-449B-BC34-4D72CAF3B584}"/>
              </a:ext>
            </a:extLst>
          </p:cNvPr>
          <p:cNvSpPr txBox="1"/>
          <p:nvPr/>
        </p:nvSpPr>
        <p:spPr>
          <a:xfrm>
            <a:off x="2771775" y="466725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18E71-694D-45E8-B535-B03CBFCB96FA}"/>
              </a:ext>
            </a:extLst>
          </p:cNvPr>
          <p:cNvSpPr txBox="1"/>
          <p:nvPr/>
        </p:nvSpPr>
        <p:spPr>
          <a:xfrm>
            <a:off x="1219200" y="2082879"/>
            <a:ext cx="10048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68778-AC58-4540-A3C1-627F38CFB76B}"/>
              </a:ext>
            </a:extLst>
          </p:cNvPr>
          <p:cNvSpPr txBox="1"/>
          <p:nvPr/>
        </p:nvSpPr>
        <p:spPr>
          <a:xfrm>
            <a:off x="1219200" y="3108483"/>
            <a:ext cx="10048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31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0"/>
            <a:ext cx="11517085" cy="7017410"/>
          </a:xfrm>
        </p:spPr>
      </p:pic>
    </p:spTree>
    <p:extLst>
      <p:ext uri="{BB962C8B-B14F-4D97-AF65-F5344CB8AC3E}">
        <p14:creationId xmlns:p14="http://schemas.microsoft.com/office/powerpoint/2010/main" val="6466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941" y="-403412"/>
            <a:ext cx="11513013" cy="5930153"/>
          </a:xfrm>
        </p:spPr>
      </p:pic>
    </p:spTree>
    <p:extLst>
      <p:ext uri="{BB962C8B-B14F-4D97-AF65-F5344CB8AC3E}">
        <p14:creationId xmlns:p14="http://schemas.microsoft.com/office/powerpoint/2010/main" val="19713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9897"/>
            <a:ext cx="11220994" cy="6688183"/>
          </a:xfrm>
        </p:spPr>
      </p:pic>
    </p:spTree>
    <p:extLst>
      <p:ext uri="{BB962C8B-B14F-4D97-AF65-F5344CB8AC3E}">
        <p14:creationId xmlns:p14="http://schemas.microsoft.com/office/powerpoint/2010/main" val="2514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65E8AA-610A-4835-ACE7-E338AAE05A3D}"/>
              </a:ext>
            </a:extLst>
          </p:cNvPr>
          <p:cNvSpPr txBox="1"/>
          <p:nvPr/>
        </p:nvSpPr>
        <p:spPr>
          <a:xfrm>
            <a:off x="4181475" y="2047875"/>
            <a:ext cx="4705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348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70" y="261258"/>
            <a:ext cx="10217330" cy="1541416"/>
          </a:xfrm>
        </p:spPr>
        <p:txBody>
          <a:bodyPr>
            <a:normAutofit fontScale="90000"/>
          </a:bodyPr>
          <a:lstStyle/>
          <a:p>
            <a:r>
              <a:rPr lang="en-US" sz="6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273" y="1802674"/>
            <a:ext cx="10541723" cy="4152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ep</a:t>
            </a:r>
          </a:p>
          <a:p>
            <a:pPr marL="0" indent="0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nép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80" t="32296" r="20334" b="23287"/>
          <a:stretch/>
        </p:blipFill>
        <p:spPr>
          <a:xfrm>
            <a:off x="838200" y="261258"/>
            <a:ext cx="1093361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2362199" y="0"/>
            <a:ext cx="10382251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em.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343399" y="2691229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2362199" y="0"/>
            <a:ext cx="10382251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>
                <a:solidFill>
                  <a:srgbClr val="FF0000"/>
                </a:solidFill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>
                <a:solidFill>
                  <a:srgbClr val="FF0000"/>
                </a:solidFill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smtClean="0">
                <a:latin typeface=".VnAvant" panose="020B7200000000000000" pitchFamily="34" charset="0"/>
              </a:rPr>
              <a:t>vÏ.</a:t>
            </a:r>
            <a:endParaRPr lang="vi-VN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vi-VN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Ñp</a:t>
            </a:r>
            <a:r>
              <a:rPr lang="vi-VN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343399" y="2691229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3BAE78-D391-4365-8E2D-812982D6D317}"/>
              </a:ext>
            </a:extLst>
          </p:cNvPr>
          <p:cNvSpPr txBox="1"/>
          <p:nvPr/>
        </p:nvSpPr>
        <p:spPr>
          <a:xfrm>
            <a:off x="3657599" y="723899"/>
            <a:ext cx="5133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÷: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7BDFE-E842-43D1-B879-F9E654435710}"/>
              </a:ext>
            </a:extLst>
          </p:cNvPr>
          <p:cNvSpPr txBox="1"/>
          <p:nvPr/>
        </p:nvSpPr>
        <p:spPr>
          <a:xfrm>
            <a:off x="1576385" y="2200275"/>
            <a:ext cx="10620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í quyết nuôi cá trắm đen kiếm lời | Quantri.vn">
            <a:extLst>
              <a:ext uri="{FF2B5EF4-FFF2-40B4-BE49-F238E27FC236}">
                <a16:creationId xmlns:a16="http://schemas.microsoft.com/office/drawing/2014/main" id="{7C76F64F-105E-499E-AE97-FD579DEA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45" y="4017644"/>
            <a:ext cx="4876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á trắm cỏ trong ao - Kỹ Thuật Nông Nghiệp">
            <a:extLst>
              <a:ext uri="{FF2B5EF4-FFF2-40B4-BE49-F238E27FC236}">
                <a16:creationId xmlns:a16="http://schemas.microsoft.com/office/drawing/2014/main" id="{873434D9-39B9-4704-8F92-34B6C0DC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05" y="228602"/>
            <a:ext cx="5715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ệu quả kinh tế từ mô hình nuôi cá trắm cỏ trên sông Bồ – Lá quê">
            <a:extLst>
              <a:ext uri="{FF2B5EF4-FFF2-40B4-BE49-F238E27FC236}">
                <a16:creationId xmlns:a16="http://schemas.microsoft.com/office/drawing/2014/main" id="{2E2D9470-A443-411A-9C20-FF0B61B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228602"/>
            <a:ext cx="5715000" cy="33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3BAE78-D391-4365-8E2D-812982D6D317}"/>
              </a:ext>
            </a:extLst>
          </p:cNvPr>
          <p:cNvSpPr txBox="1"/>
          <p:nvPr/>
        </p:nvSpPr>
        <p:spPr>
          <a:xfrm>
            <a:off x="3657599" y="723899"/>
            <a:ext cx="5133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vi-VN" sz="4400" dirty="0">
                <a:solidFill>
                  <a:srgbClr val="FF0000"/>
                </a:solidFill>
                <a:latin typeface=".VnAvant" panose="020B7200000000000000" pitchFamily="34" charset="0"/>
              </a:rPr>
              <a:t>÷: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7BDFE-E842-43D1-B879-F9E654435710}"/>
              </a:ext>
            </a:extLst>
          </p:cNvPr>
          <p:cNvSpPr txBox="1"/>
          <p:nvPr/>
        </p:nvSpPr>
        <p:spPr>
          <a:xfrm>
            <a:off x="1576385" y="2200275"/>
            <a:ext cx="10620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3533774" y="129182"/>
            <a:ext cx="8410576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em.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086224" y="2723615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BCD81B-255B-48CD-A982-625A4AED6564}"/>
              </a:ext>
            </a:extLst>
          </p:cNvPr>
          <p:cNvSpPr/>
          <p:nvPr/>
        </p:nvSpPr>
        <p:spPr>
          <a:xfrm>
            <a:off x="183512" y="3718100"/>
            <a:ext cx="400049" cy="3591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58636F-0B0F-4D75-8AFF-B02E1907909C}"/>
              </a:ext>
            </a:extLst>
          </p:cNvPr>
          <p:cNvSpPr/>
          <p:nvPr/>
        </p:nvSpPr>
        <p:spPr>
          <a:xfrm>
            <a:off x="183513" y="4268302"/>
            <a:ext cx="400048" cy="42600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E7C4BA-D200-4F82-B463-32FB400C50D3}"/>
              </a:ext>
            </a:extLst>
          </p:cNvPr>
          <p:cNvSpPr/>
          <p:nvPr/>
        </p:nvSpPr>
        <p:spPr>
          <a:xfrm>
            <a:off x="5880418" y="4134385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4F4332-2803-4E80-A3BE-8C63DFE9DB57}"/>
              </a:ext>
            </a:extLst>
          </p:cNvPr>
          <p:cNvSpPr/>
          <p:nvPr/>
        </p:nvSpPr>
        <p:spPr>
          <a:xfrm>
            <a:off x="183513" y="5349835"/>
            <a:ext cx="400048" cy="3591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D84B5B-68D7-4D4D-BBAF-1FEDC6947799}"/>
              </a:ext>
            </a:extLst>
          </p:cNvPr>
          <p:cNvSpPr/>
          <p:nvPr/>
        </p:nvSpPr>
        <p:spPr>
          <a:xfrm>
            <a:off x="6340156" y="5091559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5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E9EF6-769E-439A-9B5F-230CA0871976}"/>
              </a:ext>
            </a:extLst>
          </p:cNvPr>
          <p:cNvSpPr txBox="1"/>
          <p:nvPr/>
        </p:nvSpPr>
        <p:spPr>
          <a:xfrm>
            <a:off x="714374" y="2641223"/>
            <a:ext cx="1194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E8D6FA-1517-4AFC-BF62-0EFC68D9FD81}"/>
              </a:ext>
            </a:extLst>
          </p:cNvPr>
          <p:cNvSpPr/>
          <p:nvPr/>
        </p:nvSpPr>
        <p:spPr>
          <a:xfrm>
            <a:off x="340361" y="2774304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6A2872-B4FD-4BC2-87F0-479EFBFF09EC}"/>
              </a:ext>
            </a:extLst>
          </p:cNvPr>
          <p:cNvCxnSpPr>
            <a:cxnSpLocks/>
          </p:cNvCxnSpPr>
          <p:nvPr/>
        </p:nvCxnSpPr>
        <p:spPr>
          <a:xfrm flipH="1">
            <a:off x="7667625" y="2774304"/>
            <a:ext cx="114300" cy="513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0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4048124" y="163755"/>
            <a:ext cx="8343901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em.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248148" y="2690172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BCD81B-255B-48CD-A982-625A4AED6564}"/>
              </a:ext>
            </a:extLst>
          </p:cNvPr>
          <p:cNvSpPr/>
          <p:nvPr/>
        </p:nvSpPr>
        <p:spPr>
          <a:xfrm>
            <a:off x="183512" y="3718100"/>
            <a:ext cx="400049" cy="3591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58636F-0B0F-4D75-8AFF-B02E1907909C}"/>
              </a:ext>
            </a:extLst>
          </p:cNvPr>
          <p:cNvSpPr/>
          <p:nvPr/>
        </p:nvSpPr>
        <p:spPr>
          <a:xfrm>
            <a:off x="183513" y="4268302"/>
            <a:ext cx="400048" cy="42600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E7C4BA-D200-4F82-B463-32FB400C50D3}"/>
              </a:ext>
            </a:extLst>
          </p:cNvPr>
          <p:cNvSpPr/>
          <p:nvPr/>
        </p:nvSpPr>
        <p:spPr>
          <a:xfrm>
            <a:off x="5880418" y="4134385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4F4332-2803-4E80-A3BE-8C63DFE9DB57}"/>
              </a:ext>
            </a:extLst>
          </p:cNvPr>
          <p:cNvSpPr/>
          <p:nvPr/>
        </p:nvSpPr>
        <p:spPr>
          <a:xfrm>
            <a:off x="183513" y="5349835"/>
            <a:ext cx="400048" cy="3591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D84B5B-68D7-4D4D-BBAF-1FEDC6947799}"/>
              </a:ext>
            </a:extLst>
          </p:cNvPr>
          <p:cNvSpPr/>
          <p:nvPr/>
        </p:nvSpPr>
        <p:spPr>
          <a:xfrm>
            <a:off x="6340156" y="5091559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142874" y="382905"/>
            <a:ext cx="6984365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7505699" y="1419225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4C8FE9-9415-49EB-BEA7-CF1F4105CC60}"/>
              </a:ext>
            </a:extLst>
          </p:cNvPr>
          <p:cNvSpPr/>
          <p:nvPr/>
        </p:nvSpPr>
        <p:spPr>
          <a:xfrm>
            <a:off x="76201" y="3679448"/>
            <a:ext cx="504825" cy="492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089A14-4ECF-4E6C-8E3B-3EF96CBB159A}"/>
              </a:ext>
            </a:extLst>
          </p:cNvPr>
          <p:cNvSpPr/>
          <p:nvPr/>
        </p:nvSpPr>
        <p:spPr>
          <a:xfrm>
            <a:off x="47627" y="5297001"/>
            <a:ext cx="504825" cy="492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90A30-D084-4A33-B50C-E5E9618FF915}"/>
              </a:ext>
            </a:extLst>
          </p:cNvPr>
          <p:cNvSpPr txBox="1"/>
          <p:nvPr/>
        </p:nvSpPr>
        <p:spPr>
          <a:xfrm>
            <a:off x="142874" y="5274766"/>
            <a:ext cx="11944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vi-VN" sz="3600" dirty="0">
                <a:latin typeface=".VnAvant" panose="020B7200000000000000" pitchFamily="34" charset="0"/>
              </a:rPr>
              <a:t>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5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181BD-4F1D-45B0-9E8A-BD48150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0" t="32296" r="20334" b="23287"/>
          <a:stretch/>
        </p:blipFill>
        <p:spPr>
          <a:xfrm>
            <a:off x="4506687" y="23902"/>
            <a:ext cx="8019868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142874" y="3612773"/>
            <a:ext cx="1194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vµ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thi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C¸ </a:t>
            </a:r>
            <a:r>
              <a:rPr lang="vi-VN" sz="3600" dirty="0" err="1">
                <a:latin typeface=".VnAvant" panose="020B7200000000000000" pitchFamily="34" charset="0"/>
              </a:rPr>
              <a:t>chÐp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nã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lµm</a:t>
            </a:r>
            <a:r>
              <a:rPr lang="vi-VN" sz="3600" dirty="0">
                <a:latin typeface=".VnAvant" panose="020B7200000000000000" pitchFamily="34" charset="0"/>
              </a:rPr>
              <a:t> vua.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gµ </a:t>
            </a:r>
            <a:r>
              <a:rPr lang="vi-VN" sz="3600" dirty="0" err="1">
                <a:latin typeface=".VnAvant" panose="020B7200000000000000" pitchFamily="34" charset="0"/>
              </a:rPr>
              <a:t>mÑ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ch¨m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lò</a:t>
            </a:r>
            <a:r>
              <a:rPr lang="vi-VN" sz="3600" dirty="0">
                <a:latin typeface=".VnAvant" panose="020B7200000000000000" pitchFamily="34" charset="0"/>
              </a:rPr>
              <a:t> gµ em.</a:t>
            </a:r>
          </a:p>
          <a:p>
            <a:r>
              <a:rPr lang="vi-VN" sz="3600" dirty="0">
                <a:latin typeface=".VnAvant" panose="020B7200000000000000" pitchFamily="34" charset="0"/>
              </a:rPr>
              <a:t>   C« </a:t>
            </a:r>
            <a:r>
              <a:rPr lang="vi-VN" sz="3600" dirty="0" err="1">
                <a:latin typeface=".VnAvant" panose="020B7200000000000000" pitchFamily="34" charset="0"/>
              </a:rPr>
              <a:t>cß</a:t>
            </a:r>
            <a:r>
              <a:rPr lang="vi-VN" sz="3600" dirty="0">
                <a:latin typeface=".VnAvant" panose="020B7200000000000000" pitchFamily="34" charset="0"/>
              </a:rPr>
              <a:t>, </a:t>
            </a:r>
            <a:r>
              <a:rPr lang="vi-VN" sz="3600" dirty="0" err="1">
                <a:latin typeface=".VnAvant" panose="020B7200000000000000" pitchFamily="34" charset="0"/>
              </a:rPr>
              <a:t>chó</a:t>
            </a:r>
            <a:r>
              <a:rPr lang="vi-VN" sz="3600" dirty="0">
                <a:latin typeface=".VnAvant" panose="020B7200000000000000" pitchFamily="34" charset="0"/>
              </a:rPr>
              <a:t> tr¾m </a:t>
            </a:r>
            <a:r>
              <a:rPr lang="vi-VN" sz="3600" dirty="0" err="1">
                <a:latin typeface=".VnAvant" panose="020B7200000000000000" pitchFamily="34" charset="0"/>
              </a:rPr>
              <a:t>chÊm</a:t>
            </a:r>
            <a:r>
              <a:rPr lang="vi-VN" sz="3600" dirty="0">
                <a:latin typeface=".VnAvant" panose="020B7200000000000000" pitchFamily="34" charset="0"/>
              </a:rPr>
              <a:t> thi. </a:t>
            </a:r>
            <a:r>
              <a:rPr lang="vi-VN" sz="3600" dirty="0" err="1">
                <a:latin typeface=".VnAvant" panose="020B7200000000000000" pitchFamily="34" charset="0"/>
              </a:rPr>
              <a:t>Hä</a:t>
            </a:r>
            <a:r>
              <a:rPr lang="vi-VN" sz="3600" dirty="0">
                <a:latin typeface=".VnAvant" panose="020B7200000000000000" pitchFamily="34" charset="0"/>
              </a:rPr>
              <a:t> cho lµ gµ </a:t>
            </a:r>
            <a:r>
              <a:rPr lang="vi-VN" sz="3600" dirty="0" err="1">
                <a:latin typeface=".VnAvant" panose="020B7200000000000000" pitchFamily="34" charset="0"/>
              </a:rPr>
              <a:t>nhÐp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vÏ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</a:p>
          <a:p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®</a:t>
            </a:r>
            <a:r>
              <a:rPr lang="vi-VN" sz="3600" dirty="0" err="1">
                <a:latin typeface=".VnAvant" panose="020B7200000000000000" pitchFamily="34" charset="0"/>
              </a:rPr>
              <a:t>Ñp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võa</a:t>
            </a:r>
            <a:r>
              <a:rPr lang="vi-VN" sz="3600" dirty="0">
                <a:latin typeface=".VnAvant" panose="020B7200000000000000" pitchFamily="34" charset="0"/>
              </a:rPr>
              <a:t> </a:t>
            </a:r>
            <a:r>
              <a:rPr lang="vi-VN" sz="3600" dirty="0" err="1">
                <a:latin typeface=".VnAvant" panose="020B7200000000000000" pitchFamily="34" charset="0"/>
              </a:rPr>
              <a:t>cã</a:t>
            </a:r>
            <a:r>
              <a:rPr lang="vi-VN" sz="3600" dirty="0">
                <a:latin typeface=".VnAvant" panose="020B7200000000000000" pitchFamily="34" charset="0"/>
              </a:rPr>
              <a:t> ý </a:t>
            </a:r>
            <a:r>
              <a:rPr lang="vi-VN" sz="3600" dirty="0" err="1">
                <a:latin typeface=".VnAvant" panose="020B7200000000000000" pitchFamily="34" charset="0"/>
              </a:rPr>
              <a:t>nghÜa</a:t>
            </a:r>
            <a:r>
              <a:rPr lang="vi-VN" sz="3600" dirty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3837214" y="2680008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140"/>
          <a:stretch/>
        </p:blipFill>
        <p:spPr>
          <a:xfrm>
            <a:off x="176321" y="148532"/>
            <a:ext cx="11683053" cy="870643"/>
          </a:xfrm>
        </p:spPr>
      </p:pic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1840E523-EE45-4271-A862-50D8BF6B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1" b="-686"/>
          <a:stretch/>
        </p:blipFill>
        <p:spPr>
          <a:xfrm>
            <a:off x="176320" y="3956278"/>
            <a:ext cx="11683053" cy="1066800"/>
          </a:xfrm>
          <a:prstGeom prst="rect">
            <a:avLst/>
          </a:prstGeom>
        </p:spPr>
      </p:pic>
      <p:pic>
        <p:nvPicPr>
          <p:cNvPr id="6" name="Content Placeholder 3" descr="Screen Clipping">
            <a:extLst>
              <a:ext uri="{FF2B5EF4-FFF2-40B4-BE49-F238E27FC236}">
                <a16:creationId xmlns:a16="http://schemas.microsoft.com/office/drawing/2014/main" id="{62EA3B31-E93C-465B-A8B8-35C97C99E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 b="20027"/>
          <a:stretch/>
        </p:blipFill>
        <p:spPr>
          <a:xfrm>
            <a:off x="254473" y="1160462"/>
            <a:ext cx="11683053" cy="3057525"/>
          </a:xfrm>
          <a:prstGeom prst="rect">
            <a:avLst/>
          </a:prstGeom>
        </p:spPr>
      </p:pic>
      <p:pic>
        <p:nvPicPr>
          <p:cNvPr id="3" name="Content Placeholder 3" descr="Screen Clipping">
            <a:extLst>
              <a:ext uri="{FF2B5EF4-FFF2-40B4-BE49-F238E27FC236}">
                <a16:creationId xmlns:a16="http://schemas.microsoft.com/office/drawing/2014/main" id="{BCE5C6BA-9E70-47B9-8AB2-CE91BF051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17248" r="43804" b="20027"/>
          <a:stretch/>
        </p:blipFill>
        <p:spPr>
          <a:xfrm>
            <a:off x="895350" y="1301750"/>
            <a:ext cx="5686425" cy="25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140"/>
          <a:stretch/>
        </p:blipFill>
        <p:spPr>
          <a:xfrm>
            <a:off x="176321" y="148532"/>
            <a:ext cx="15711052" cy="1170817"/>
          </a:xfrm>
        </p:spPr>
      </p:pic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1840E523-EE45-4271-A862-50D8BF6B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1" b="-686"/>
          <a:stretch/>
        </p:blipFill>
        <p:spPr>
          <a:xfrm>
            <a:off x="-416980" y="2675172"/>
            <a:ext cx="18193858" cy="1661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526" y="1319349"/>
            <a:ext cx="8007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1169894" y="4336485"/>
            <a:ext cx="1028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EEEFE4-6BAB-4C35-B43D-EF2EC76D712B}"/>
              </a:ext>
            </a:extLst>
          </p:cNvPr>
          <p:cNvSpPr txBox="1"/>
          <p:nvPr/>
        </p:nvSpPr>
        <p:spPr>
          <a:xfrm>
            <a:off x="2676525" y="2457450"/>
            <a:ext cx="760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err="1">
                <a:solidFill>
                  <a:srgbClr val="FF0000"/>
                </a:solidFill>
                <a:latin typeface="+mj-lt"/>
              </a:rPr>
              <a:t>Củng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8000" dirty="0" err="1">
                <a:solidFill>
                  <a:srgbClr val="FF0000"/>
                </a:solidFill>
                <a:latin typeface="+mj-lt"/>
              </a:rPr>
              <a:t>cố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 - </a:t>
            </a:r>
            <a:r>
              <a:rPr lang="vi-VN" sz="8000" dirty="0" err="1">
                <a:solidFill>
                  <a:srgbClr val="FF0000"/>
                </a:solidFill>
                <a:latin typeface="+mj-lt"/>
              </a:rPr>
              <a:t>dặn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8000" dirty="0" err="1">
                <a:solidFill>
                  <a:srgbClr val="FF0000"/>
                </a:solidFill>
                <a:latin typeface="+mj-lt"/>
              </a:rPr>
              <a:t>dò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06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C0558-2F20-4267-A68D-8A1414630DA9}"/>
              </a:ext>
            </a:extLst>
          </p:cNvPr>
          <p:cNvSpPr txBox="1"/>
          <p:nvPr/>
        </p:nvSpPr>
        <p:spPr>
          <a:xfrm>
            <a:off x="4362450" y="1513587"/>
            <a:ext cx="3467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atin typeface=".VnAvant" panose="020B7200000000000000" pitchFamily="34" charset="0"/>
              </a:rPr>
              <a:t>e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42C1A-2BCE-42E9-BF01-82C54C157EE5}"/>
              </a:ext>
            </a:extLst>
          </p:cNvPr>
          <p:cNvSpPr txBox="1"/>
          <p:nvPr/>
        </p:nvSpPr>
        <p:spPr>
          <a:xfrm>
            <a:off x="5298616" y="1513587"/>
            <a:ext cx="3467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atin typeface=".VnAvant" panose="020B7200000000000000" pitchFamily="34" charset="0"/>
              </a:rPr>
              <a:t>m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E2098-B65F-4911-B090-B8DB02D80050}"/>
              </a:ext>
            </a:extLst>
          </p:cNvPr>
          <p:cNvSpPr txBox="1"/>
          <p:nvPr/>
        </p:nvSpPr>
        <p:spPr>
          <a:xfrm>
            <a:off x="4362450" y="1508436"/>
            <a:ext cx="3467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4"/>
          <a:stretch/>
        </p:blipFill>
        <p:spPr>
          <a:xfrm>
            <a:off x="7600967" y="518788"/>
            <a:ext cx="3993308" cy="4250418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" y="518788"/>
            <a:ext cx="6163535" cy="5544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1BF8C-192C-4108-A57E-F0A1BF5955E1}"/>
              </a:ext>
            </a:extLst>
          </p:cNvPr>
          <p:cNvSpPr txBox="1"/>
          <p:nvPr/>
        </p:nvSpPr>
        <p:spPr>
          <a:xfrm>
            <a:off x="7925789" y="4769206"/>
            <a:ext cx="366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UTM Avo" panose="02040603050506020204" pitchFamily="18" charset="0"/>
              </a:rPr>
              <a:t>k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8186AF0E-9EE9-433D-B6F9-802EAB9BF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96"/>
          <a:stretch/>
        </p:blipFill>
        <p:spPr>
          <a:xfrm>
            <a:off x="1690868" y="316894"/>
            <a:ext cx="6190074" cy="56375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601D56-706E-4FCD-966B-9B906C947206}"/>
              </a:ext>
            </a:extLst>
          </p:cNvPr>
          <p:cNvSpPr/>
          <p:nvPr/>
        </p:nvSpPr>
        <p:spPr>
          <a:xfrm>
            <a:off x="3524920" y="4202151"/>
            <a:ext cx="3067718" cy="998727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k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Content Placeholder 3" descr="Screen Clipping">
            <a:extLst>
              <a:ext uri="{FF2B5EF4-FFF2-40B4-BE49-F238E27FC236}">
                <a16:creationId xmlns:a16="http://schemas.microsoft.com/office/drawing/2014/main" id="{D951B078-7E28-41ED-9E3C-3C5E7B20E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4"/>
          <a:stretch/>
        </p:blipFill>
        <p:spPr>
          <a:xfrm>
            <a:off x="7880942" y="316894"/>
            <a:ext cx="3993308" cy="4250418"/>
          </a:xfrm>
        </p:spPr>
      </p:pic>
    </p:spTree>
    <p:extLst>
      <p:ext uri="{BB962C8B-B14F-4D97-AF65-F5344CB8AC3E}">
        <p14:creationId xmlns:p14="http://schemas.microsoft.com/office/powerpoint/2010/main" val="9355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1"/>
          <a:stretch/>
        </p:blipFill>
        <p:spPr>
          <a:xfrm>
            <a:off x="3278777" y="316661"/>
            <a:ext cx="6100354" cy="39520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97150-AEF3-4BC3-8B10-5529E2054DDD}"/>
              </a:ext>
            </a:extLst>
          </p:cNvPr>
          <p:cNvSpPr txBox="1"/>
          <p:nvPr/>
        </p:nvSpPr>
        <p:spPr>
          <a:xfrm>
            <a:off x="4637315" y="4769206"/>
            <a:ext cx="3069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err="1">
                <a:latin typeface=".VnAvant" panose="020B7200000000000000" pitchFamily="34" charset="0"/>
              </a:rPr>
              <a:t>d</a:t>
            </a:r>
            <a:r>
              <a:rPr lang="vi-VN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ep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7DF252-EA55-440D-AC06-AFEFBE98D1E0}"/>
              </a:ext>
            </a:extLst>
          </p:cNvPr>
          <p:cNvCxnSpPr>
            <a:cxnSpLocks/>
          </p:cNvCxnSpPr>
          <p:nvPr/>
        </p:nvCxnSpPr>
        <p:spPr>
          <a:xfrm flipH="1">
            <a:off x="5821612" y="5053694"/>
            <a:ext cx="206897" cy="1257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6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1"/>
          <a:stretch/>
        </p:blipFill>
        <p:spPr>
          <a:xfrm>
            <a:off x="6148183" y="316661"/>
            <a:ext cx="5741762" cy="3952053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5" y="163849"/>
            <a:ext cx="5363323" cy="5191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F80701-F1CA-475E-8E7D-7E8D75C02E8E}"/>
              </a:ext>
            </a:extLst>
          </p:cNvPr>
          <p:cNvSpPr/>
          <p:nvPr/>
        </p:nvSpPr>
        <p:spPr>
          <a:xfrm>
            <a:off x="1959010" y="3832953"/>
            <a:ext cx="3067718" cy="998727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r>
              <a:rPr 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ep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B68BCB-4CD1-4D3B-A2D0-4C92C8E002B1}"/>
              </a:ext>
            </a:extLst>
          </p:cNvPr>
          <p:cNvCxnSpPr>
            <a:cxnSpLocks/>
          </p:cNvCxnSpPr>
          <p:nvPr/>
        </p:nvCxnSpPr>
        <p:spPr>
          <a:xfrm flipH="1">
            <a:off x="3492869" y="3977640"/>
            <a:ext cx="107581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6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</TotalTime>
  <Words>565</Words>
  <Application>Microsoft Office PowerPoint</Application>
  <PresentationFormat>Widescreen</PresentationFormat>
  <Paragraphs>107</Paragraphs>
  <Slides>50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.VnCooperH</vt:lpstr>
      <vt:lpstr>.VnAvant</vt:lpstr>
      <vt:lpstr>Times New Roman</vt:lpstr>
      <vt:lpstr>Arial</vt:lpstr>
      <vt:lpstr>Calibri Light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Kiểm tra bài cũ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NTV Media</dc:creator>
  <cp:lastModifiedBy>viet do duc</cp:lastModifiedBy>
  <cp:revision>57</cp:revision>
  <dcterms:created xsi:type="dcterms:W3CDTF">2020-08-22T07:15:07Z</dcterms:created>
  <dcterms:modified xsi:type="dcterms:W3CDTF">2021-08-25T14:37:49Z</dcterms:modified>
</cp:coreProperties>
</file>